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li</a:t>
            </a: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k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d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t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h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i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l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 </a:t>
            </a:r>
            <a:r>
              <a:rPr b="0" lang="en-US" sz="4400" spc="-1" strike="noStrike">
                <a:latin typeface="Arial"/>
              </a:rPr>
              <a:t>t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x</a:t>
            </a:r>
            <a:r>
              <a:rPr b="0" lang="en-US" sz="4400" spc="-1" strike="noStrike">
                <a:latin typeface="Arial"/>
              </a:rPr>
              <a:t>t </a:t>
            </a:r>
            <a:r>
              <a:rPr b="0" lang="en-US" sz="4400" spc="-1" strike="noStrike">
                <a:latin typeface="Arial"/>
              </a:rPr>
              <a:t>f</a:t>
            </a:r>
            <a:r>
              <a:rPr b="0" lang="en-US" sz="4400" spc="-1" strike="noStrike">
                <a:latin typeface="Arial"/>
              </a:rPr>
              <a:t>o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m</a:t>
            </a:r>
            <a:r>
              <a:rPr b="0" lang="en-US" sz="4400" spc="-1" strike="noStrike">
                <a:latin typeface="Arial"/>
              </a:rPr>
              <a:t>a</a:t>
            </a:r>
            <a:r>
              <a:rPr b="0" lang="en-US" sz="4400" spc="-1" strike="noStrike">
                <a:latin typeface="Arial"/>
              </a:rPr>
              <a:t>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</a:t>
            </a:r>
            <a:r>
              <a:rPr b="0" lang="en-US" sz="4400" spc="-1" strike="noStrike">
                <a:latin typeface="Arial"/>
              </a:rPr>
              <a:t>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9f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2235240" y="1820160"/>
            <a:ext cx="7720200" cy="1908360"/>
          </a:xfrm>
          <a:prstGeom prst="rect">
            <a:avLst/>
          </a:prstGeom>
          <a:solidFill>
            <a:srgbClr val="ffffff"/>
          </a:solidFill>
          <a:ln w="381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4800" spc="-1" strike="noStrike">
                <a:solidFill>
                  <a:srgbClr val="000000"/>
                </a:solidFill>
                <a:latin typeface="Arial"/>
                <a:ea typeface="DejaVu Sans"/>
              </a:rPr>
              <a:t>Serre connectée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1523880" y="4719600"/>
            <a:ext cx="9142560" cy="165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HEIG-VD, IoT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2023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78" name="CustomShape 3"/>
          <p:cNvSpPr/>
          <p:nvPr/>
        </p:nvSpPr>
        <p:spPr>
          <a:xfrm>
            <a:off x="8610480" y="6356520"/>
            <a:ext cx="2741760" cy="36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7892EFA-F338-4113-9E38-07169676C8C5}" type="slidenum">
              <a:rPr b="0" lang="fr-FR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79" name="CustomShape 4"/>
          <p:cNvSpPr/>
          <p:nvPr/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Présentation du projet IoT, HEIG-VD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0" y="0"/>
            <a:ext cx="12190680" cy="89424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" name="CustomShape 2"/>
          <p:cNvSpPr/>
          <p:nvPr/>
        </p:nvSpPr>
        <p:spPr>
          <a:xfrm>
            <a:off x="317520" y="1123920"/>
            <a:ext cx="11518560" cy="510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Preuve de concept d’une serre connectée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Comment aider Didier à optimiser ses cultures et protéger sa serre ? 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Système de mesures de la santé du sol afin de diminuer l’utilisation abusive d’engrais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Système de sécurité pour protéger l’accès à la serre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82" name="Line 3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CustomShape 4"/>
          <p:cNvSpPr/>
          <p:nvPr/>
        </p:nvSpPr>
        <p:spPr>
          <a:xfrm>
            <a:off x="317520" y="93960"/>
            <a:ext cx="1153692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91" strike="noStrike">
                <a:solidFill>
                  <a:srgbClr val="ffffff"/>
                </a:solidFill>
                <a:latin typeface="Arial"/>
                <a:ea typeface="DejaVu Sans"/>
              </a:rPr>
              <a:t>Sujet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84" name="CustomShape 5"/>
          <p:cNvSpPr/>
          <p:nvPr/>
        </p:nvSpPr>
        <p:spPr>
          <a:xfrm>
            <a:off x="3145320" y="6400800"/>
            <a:ext cx="589968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5" name="CustomShape 6"/>
          <p:cNvSpPr/>
          <p:nvPr/>
        </p:nvSpPr>
        <p:spPr>
          <a:xfrm>
            <a:off x="11425680" y="6400800"/>
            <a:ext cx="428760" cy="35928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9686F81D-D5A4-4324-B0FC-3A888AEA785E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fld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0" y="0"/>
            <a:ext cx="12190680" cy="89424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3"/>
          <p:cNvSpPr/>
          <p:nvPr/>
        </p:nvSpPr>
        <p:spPr>
          <a:xfrm>
            <a:off x="317520" y="93960"/>
            <a:ext cx="1153692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91" strike="noStrike">
                <a:solidFill>
                  <a:srgbClr val="ffffff"/>
                </a:solidFill>
                <a:latin typeface="Arial"/>
                <a:ea typeface="DejaVu Sans"/>
              </a:rPr>
              <a:t>Equipe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89" name="CustomShape 4"/>
          <p:cNvSpPr/>
          <p:nvPr/>
        </p:nvSpPr>
        <p:spPr>
          <a:xfrm>
            <a:off x="3145320" y="6400800"/>
            <a:ext cx="589968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0" name="CustomShape 5"/>
          <p:cNvSpPr/>
          <p:nvPr/>
        </p:nvSpPr>
        <p:spPr>
          <a:xfrm>
            <a:off x="11425680" y="6400800"/>
            <a:ext cx="428760" cy="35928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8EC5B6E6-2F89-434E-A3DC-409B306AD184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2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91" name="CustomShape 6"/>
          <p:cNvSpPr/>
          <p:nvPr/>
        </p:nvSpPr>
        <p:spPr>
          <a:xfrm>
            <a:off x="317520" y="1123920"/>
            <a:ext cx="11518560" cy="510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Mehdi Salhi, Guilain Mbayo, Anthony Coke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Et Didier le fermier 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5029200" y="3900240"/>
            <a:ext cx="1828440" cy="1814400"/>
          </a:xfrm>
          <a:prstGeom prst="rect">
            <a:avLst/>
          </a:prstGeom>
          <a:ln w="0">
            <a:noFill/>
          </a:ln>
        </p:spPr>
      </p:pic>
      <p:sp>
        <p:nvSpPr>
          <p:cNvPr id="93" name="CustomShape 7"/>
          <p:cNvSpPr/>
          <p:nvPr/>
        </p:nvSpPr>
        <p:spPr>
          <a:xfrm>
            <a:off x="4957200" y="5715000"/>
            <a:ext cx="2050200" cy="23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000" spc="-1" strike="noStrike">
                <a:latin typeface="Arial"/>
              </a:rPr>
              <a:t>Source: https://www.craiyon.com/</a:t>
            </a:r>
            <a:endParaRPr b="0" lang="en-US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0" y="0"/>
            <a:ext cx="12190680" cy="89424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" name="CustomShape 3"/>
          <p:cNvSpPr/>
          <p:nvPr/>
        </p:nvSpPr>
        <p:spPr>
          <a:xfrm>
            <a:off x="317520" y="93960"/>
            <a:ext cx="1153692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91" strike="noStrike">
                <a:solidFill>
                  <a:srgbClr val="ffffff"/>
                </a:solidFill>
                <a:latin typeface="Arial"/>
                <a:ea typeface="DejaVu Sans"/>
              </a:rPr>
              <a:t>Pourquoi ce sujet ?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97" name="CustomShape 4"/>
          <p:cNvSpPr/>
          <p:nvPr/>
        </p:nvSpPr>
        <p:spPr>
          <a:xfrm>
            <a:off x="3145320" y="6400800"/>
            <a:ext cx="589968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8" name="CustomShape 5"/>
          <p:cNvSpPr/>
          <p:nvPr/>
        </p:nvSpPr>
        <p:spPr>
          <a:xfrm>
            <a:off x="11425680" y="6400800"/>
            <a:ext cx="428760" cy="35928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6A2EFE99-8D7D-4B2A-9B34-B5FCC3E96382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99" name="CustomShape 6"/>
          <p:cNvSpPr/>
          <p:nvPr/>
        </p:nvSpPr>
        <p:spPr>
          <a:xfrm>
            <a:off x="317520" y="1123920"/>
            <a:ext cx="11518560" cy="510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Sujet ancré dans le contexte écologique actuelle</a:t>
            </a: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Démocratiser et faciliter l’accès au jardinage</a:t>
            </a: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Système ouvert et open source</a:t>
            </a: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Le pauvre Didier, il faut l’aider !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0" y="0"/>
            <a:ext cx="12190680" cy="89424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3"/>
          <p:cNvSpPr/>
          <p:nvPr/>
        </p:nvSpPr>
        <p:spPr>
          <a:xfrm>
            <a:off x="317520" y="93960"/>
            <a:ext cx="1153692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91" strike="noStrike">
                <a:solidFill>
                  <a:srgbClr val="ffffff"/>
                </a:solidFill>
                <a:latin typeface="Arial"/>
                <a:ea typeface="DejaVu Sans"/>
              </a:rPr>
              <a:t>Etat de l’art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03" name="CustomShape 4"/>
          <p:cNvSpPr/>
          <p:nvPr/>
        </p:nvSpPr>
        <p:spPr>
          <a:xfrm>
            <a:off x="3145320" y="6400800"/>
            <a:ext cx="589968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4" name="CustomShape 5"/>
          <p:cNvSpPr/>
          <p:nvPr/>
        </p:nvSpPr>
        <p:spPr>
          <a:xfrm>
            <a:off x="11425680" y="6400800"/>
            <a:ext cx="428760" cy="35928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05DB1796-C654-490D-AC26-50EBC201A89D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4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05" name="CustomShape 6"/>
          <p:cNvSpPr/>
          <p:nvPr/>
        </p:nvSpPr>
        <p:spPr>
          <a:xfrm>
            <a:off x="228600" y="380520"/>
            <a:ext cx="11518560" cy="510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latin typeface="Arial"/>
              </a:rPr>
              <a:t>MyGreenGarden V4.0 (GitHub, open source)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5715000" y="2853360"/>
            <a:ext cx="2286000" cy="2633040"/>
          </a:xfrm>
          <a:prstGeom prst="rect">
            <a:avLst/>
          </a:prstGeom>
          <a:ln w="0">
            <a:noFill/>
          </a:ln>
        </p:spPr>
      </p:pic>
      <p:sp>
        <p:nvSpPr>
          <p:cNvPr id="107" name="TextShape 7"/>
          <p:cNvSpPr txBox="1"/>
          <p:nvPr/>
        </p:nvSpPr>
        <p:spPr>
          <a:xfrm>
            <a:off x="6400800" y="5333040"/>
            <a:ext cx="1146960" cy="489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400" spc="-1" strike="noStrike">
                <a:latin typeface="Arial"/>
              </a:rPr>
              <a:t>harvst.co.uk</a:t>
            </a:r>
            <a:br/>
            <a:r>
              <a:rPr b="0" lang="en-US" sz="1400" spc="-1" strike="noStrike">
                <a:latin typeface="Arial"/>
              </a:rPr>
              <a:t>£579.99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2"/>
          <a:stretch/>
        </p:blipFill>
        <p:spPr>
          <a:xfrm>
            <a:off x="7737120" y="2057400"/>
            <a:ext cx="3921480" cy="2597760"/>
          </a:xfrm>
          <a:prstGeom prst="rect">
            <a:avLst/>
          </a:prstGeom>
          <a:ln w="0">
            <a:noFill/>
          </a:ln>
        </p:spPr>
      </p:pic>
      <p:sp>
        <p:nvSpPr>
          <p:cNvPr id="109" name="TextShape 8"/>
          <p:cNvSpPr txBox="1"/>
          <p:nvPr/>
        </p:nvSpPr>
        <p:spPr>
          <a:xfrm>
            <a:off x="9071280" y="4655160"/>
            <a:ext cx="921240" cy="459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300" spc="-1" strike="noStrike">
                <a:latin typeface="Arial"/>
              </a:rPr>
              <a:t>j</a:t>
            </a:r>
            <a:r>
              <a:rPr b="0" lang="en-US" sz="1300" spc="-1" strike="noStrike">
                <a:latin typeface="Arial"/>
              </a:rPr>
              <a:t>e</a:t>
            </a:r>
            <a:r>
              <a:rPr b="0" lang="en-US" sz="1300" spc="-1" strike="noStrike">
                <a:latin typeface="Arial"/>
              </a:rPr>
              <a:t>u</a:t>
            </a:r>
            <a:r>
              <a:rPr b="0" lang="en-US" sz="1300" spc="-1" strike="noStrike">
                <a:latin typeface="Arial"/>
              </a:rPr>
              <a:t>l</a:t>
            </a:r>
            <a:r>
              <a:rPr b="0" lang="en-US" sz="1300" spc="-1" strike="noStrike">
                <a:latin typeface="Arial"/>
              </a:rPr>
              <a:t>i</a:t>
            </a:r>
            <a:r>
              <a:rPr b="0" lang="en-US" sz="1300" spc="-1" strike="noStrike">
                <a:latin typeface="Arial"/>
              </a:rPr>
              <a:t>n</a:t>
            </a:r>
            <a:r>
              <a:rPr b="0" lang="en-US" sz="1300" spc="-1" strike="noStrike">
                <a:latin typeface="Arial"/>
              </a:rPr>
              <a:t>.</a:t>
            </a:r>
            <a:r>
              <a:rPr b="0" lang="en-US" sz="1300" spc="-1" strike="noStrike">
                <a:latin typeface="Arial"/>
              </a:rPr>
              <a:t>c</a:t>
            </a:r>
            <a:r>
              <a:rPr b="0" lang="en-US" sz="1300" spc="-1" strike="noStrike">
                <a:latin typeface="Arial"/>
              </a:rPr>
              <a:t>o</a:t>
            </a:r>
            <a:r>
              <a:rPr b="0" lang="en-US" sz="1300" spc="-1" strike="noStrike">
                <a:latin typeface="Arial"/>
              </a:rPr>
              <a:t>m</a:t>
            </a:r>
            <a:br/>
            <a:r>
              <a:rPr b="0" lang="en-US" sz="1300" spc="-1" strike="noStrike">
                <a:latin typeface="Arial"/>
              </a:rPr>
              <a:t>2</a:t>
            </a:r>
            <a:r>
              <a:rPr b="0" lang="en-US" sz="1300" spc="-1" strike="noStrike">
                <a:latin typeface="Arial"/>
              </a:rPr>
              <a:t>6</a:t>
            </a:r>
            <a:r>
              <a:rPr b="0" lang="en-US" sz="1300" spc="-1" strike="noStrike">
                <a:latin typeface="Arial"/>
              </a:rPr>
              <a:t>5</a:t>
            </a:r>
            <a:r>
              <a:rPr b="0" lang="en-US" sz="1300" spc="-1" strike="noStrike">
                <a:latin typeface="Arial"/>
              </a:rPr>
              <a:t>€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3"/>
          <a:stretch/>
        </p:blipFill>
        <p:spPr>
          <a:xfrm>
            <a:off x="457200" y="1600200"/>
            <a:ext cx="3061440" cy="2286000"/>
          </a:xfrm>
          <a:prstGeom prst="rect">
            <a:avLst/>
          </a:prstGeom>
          <a:ln w="0">
            <a:noFill/>
          </a:ln>
        </p:spPr>
      </p:pic>
      <p:pic>
        <p:nvPicPr>
          <p:cNvPr id="111" name="" descr=""/>
          <p:cNvPicPr/>
          <p:nvPr/>
        </p:nvPicPr>
        <p:blipFill>
          <a:blip r:embed="rId4"/>
          <a:stretch/>
        </p:blipFill>
        <p:spPr>
          <a:xfrm>
            <a:off x="2057400" y="4130640"/>
            <a:ext cx="2743200" cy="2041560"/>
          </a:xfrm>
          <a:prstGeom prst="rect">
            <a:avLst/>
          </a:prstGeom>
          <a:ln w="0">
            <a:noFill/>
          </a:ln>
        </p:spPr>
      </p:pic>
      <p:sp>
        <p:nvSpPr>
          <p:cNvPr id="112" name="TextShape 9"/>
          <p:cNvSpPr txBox="1"/>
          <p:nvPr/>
        </p:nvSpPr>
        <p:spPr>
          <a:xfrm>
            <a:off x="7543800" y="1371600"/>
            <a:ext cx="13968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800" spc="-1" strike="noStrike">
                <a:latin typeface="Arial"/>
              </a:rPr>
              <a:t>Commercial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0" y="0"/>
            <a:ext cx="12190680" cy="89424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3"/>
          <p:cNvSpPr/>
          <p:nvPr/>
        </p:nvSpPr>
        <p:spPr>
          <a:xfrm>
            <a:off x="317520" y="93960"/>
            <a:ext cx="1153692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91" strike="noStrike">
                <a:solidFill>
                  <a:srgbClr val="ffffff"/>
                </a:solidFill>
                <a:latin typeface="Arial"/>
                <a:ea typeface="DejaVu Sans"/>
              </a:rPr>
              <a:t>Composants prévisionnels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16" name="CustomShape 4"/>
          <p:cNvSpPr/>
          <p:nvPr/>
        </p:nvSpPr>
        <p:spPr>
          <a:xfrm>
            <a:off x="3145320" y="6400800"/>
            <a:ext cx="589968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7" name="CustomShape 5"/>
          <p:cNvSpPr/>
          <p:nvPr/>
        </p:nvSpPr>
        <p:spPr>
          <a:xfrm>
            <a:off x="11425680" y="6400800"/>
            <a:ext cx="428760" cy="35928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B6C87895-8284-4ECC-BAAF-EEE56BB15212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5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18" name="CustomShape 6"/>
          <p:cNvSpPr/>
          <p:nvPr/>
        </p:nvSpPr>
        <p:spPr>
          <a:xfrm>
            <a:off x="317520" y="1123920"/>
            <a:ext cx="11518560" cy="510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Education Kit MKR Iot Carrier</a:t>
            </a:r>
            <a:endParaRPr b="0" lang="en-US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Température, humidité, lumière, leds, buzzer, boutons, humidité du sol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Détecteur de mouvement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Selon disponibilité</a:t>
            </a:r>
            <a:endParaRPr b="0" lang="en-US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Sonde NPK</a:t>
            </a:r>
            <a:endParaRPr b="0" lang="en-US" sz="2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azote, nitrate, potasse</a:t>
            </a:r>
            <a:endParaRPr b="0" lang="en-US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Pompe</a:t>
            </a:r>
            <a:endParaRPr b="0" lang="en-US" sz="28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Détection intrusion</a:t>
            </a:r>
            <a:endParaRPr b="0" lang="en-US" sz="2800" spc="-1" strike="noStrike">
              <a:latin typeface="Arial"/>
            </a:endParaRPr>
          </a:p>
          <a:p>
            <a:pPr lvl="2" marL="648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1"/>
          <a:stretch/>
        </p:blipFill>
        <p:spPr>
          <a:xfrm>
            <a:off x="6629400" y="3200400"/>
            <a:ext cx="2336400" cy="2227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0" y="0"/>
            <a:ext cx="12190680" cy="89424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3"/>
          <p:cNvSpPr/>
          <p:nvPr/>
        </p:nvSpPr>
        <p:spPr>
          <a:xfrm>
            <a:off x="317520" y="93960"/>
            <a:ext cx="1153692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91" strike="noStrike">
                <a:solidFill>
                  <a:srgbClr val="ffffff"/>
                </a:solidFill>
                <a:latin typeface="Arial"/>
                <a:ea typeface="DejaVu Sans"/>
              </a:rPr>
              <a:t>Prototype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3" name="CustomShape 4"/>
          <p:cNvSpPr/>
          <p:nvPr/>
        </p:nvSpPr>
        <p:spPr>
          <a:xfrm>
            <a:off x="3145320" y="6400800"/>
            <a:ext cx="589968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4" name="CustomShape 5"/>
          <p:cNvSpPr/>
          <p:nvPr/>
        </p:nvSpPr>
        <p:spPr>
          <a:xfrm>
            <a:off x="11425680" y="6400800"/>
            <a:ext cx="428760" cy="35928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0271C7AC-8888-4054-956A-2DBD7D1D7E42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6</a:t>
            </a:fld>
            <a:endParaRPr b="0" lang="en-US" sz="1400" spc="-1" strike="noStrike">
              <a:latin typeface="Arial"/>
            </a:endParaRPr>
          </a:p>
        </p:txBody>
      </p:sp>
      <p:pic>
        <p:nvPicPr>
          <p:cNvPr id="125" name="" descr=""/>
          <p:cNvPicPr/>
          <p:nvPr/>
        </p:nvPicPr>
        <p:blipFill>
          <a:blip r:embed="rId1"/>
          <a:stretch/>
        </p:blipFill>
        <p:spPr>
          <a:xfrm>
            <a:off x="9829800" y="1371600"/>
            <a:ext cx="1698840" cy="1599840"/>
          </a:xfrm>
          <a:prstGeom prst="rect">
            <a:avLst/>
          </a:prstGeom>
          <a:ln w="0">
            <a:noFill/>
          </a:ln>
        </p:spPr>
      </p:pic>
      <p:pic>
        <p:nvPicPr>
          <p:cNvPr id="126" name="" descr=""/>
          <p:cNvPicPr/>
          <p:nvPr/>
        </p:nvPicPr>
        <p:blipFill>
          <a:blip r:embed="rId2"/>
          <a:stretch/>
        </p:blipFill>
        <p:spPr>
          <a:xfrm>
            <a:off x="7086600" y="2081880"/>
            <a:ext cx="1964880" cy="1575360"/>
          </a:xfrm>
          <a:prstGeom prst="rect">
            <a:avLst/>
          </a:prstGeom>
          <a:ln w="0">
            <a:noFill/>
          </a:ln>
        </p:spPr>
      </p:pic>
      <p:pic>
        <p:nvPicPr>
          <p:cNvPr id="127" name="" descr=""/>
          <p:cNvPicPr/>
          <p:nvPr/>
        </p:nvPicPr>
        <p:blipFill>
          <a:blip r:embed="rId3"/>
          <a:stretch/>
        </p:blipFill>
        <p:spPr>
          <a:xfrm>
            <a:off x="9388800" y="3200400"/>
            <a:ext cx="2040840" cy="2057040"/>
          </a:xfrm>
          <a:prstGeom prst="rect">
            <a:avLst/>
          </a:prstGeom>
          <a:ln w="0">
            <a:noFill/>
          </a:ln>
        </p:spPr>
      </p:pic>
      <p:sp>
        <p:nvSpPr>
          <p:cNvPr id="128" name="CustomShape 6"/>
          <p:cNvSpPr/>
          <p:nvPr/>
        </p:nvSpPr>
        <p:spPr>
          <a:xfrm>
            <a:off x="317520" y="1123920"/>
            <a:ext cx="11518560" cy="510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Mini serre (bois, plexi, cellophane...)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Fablab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0" y="0"/>
            <a:ext cx="12190680" cy="89424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3"/>
          <p:cNvSpPr/>
          <p:nvPr/>
        </p:nvSpPr>
        <p:spPr>
          <a:xfrm>
            <a:off x="317520" y="93960"/>
            <a:ext cx="1153692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91" strike="noStrike">
                <a:solidFill>
                  <a:srgbClr val="ffffff"/>
                </a:solidFill>
                <a:latin typeface="Arial"/>
                <a:ea typeface="DejaVu Sans"/>
              </a:rPr>
              <a:t>Si le temps le permet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32" name="CustomShape 4"/>
          <p:cNvSpPr/>
          <p:nvPr/>
        </p:nvSpPr>
        <p:spPr>
          <a:xfrm>
            <a:off x="3145320" y="6400800"/>
            <a:ext cx="589968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3" name="CustomShape 5"/>
          <p:cNvSpPr/>
          <p:nvPr/>
        </p:nvSpPr>
        <p:spPr>
          <a:xfrm>
            <a:off x="11425680" y="6400800"/>
            <a:ext cx="428760" cy="35928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37C3CE9C-B3FE-4DB9-AD5E-A67D7F6341B6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34" name="CustomShape 6"/>
          <p:cNvSpPr/>
          <p:nvPr/>
        </p:nvSpPr>
        <p:spPr>
          <a:xfrm>
            <a:off x="317520" y="1123920"/>
            <a:ext cx="11518560" cy="510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Irrigation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Ventilation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Désactivation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Anti-intrusion</a:t>
            </a:r>
            <a:endParaRPr b="0" lang="en-US" sz="28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UV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4846ECD3AA70418AB812E19781C925" ma:contentTypeVersion="7" ma:contentTypeDescription="Crée un document." ma:contentTypeScope="" ma:versionID="23dcf922f53caf7034cebc2e7dd58aa2">
  <xsd:schema xmlns:xsd="http://www.w3.org/2001/XMLSchema" xmlns:xs="http://www.w3.org/2001/XMLSchema" xmlns:p="http://schemas.microsoft.com/office/2006/metadata/properties" xmlns:ns2="f766c2bf-8ce6-4bd2-bbe4-e7a0e49c0253" targetNamespace="http://schemas.microsoft.com/office/2006/metadata/properties" ma:root="true" ma:fieldsID="8d21d4402dd63467540e823d1cad179a" ns2:_="">
    <xsd:import namespace="f766c2bf-8ce6-4bd2-bbe4-e7a0e49c02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66c2bf-8ce6-4bd2-bbe4-e7a0e49c0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alises d’images" ma:readOnly="false" ma:fieldId="{5cf76f15-5ced-4ddc-b409-7134ff3c332f}" ma:taxonomyMulti="true" ma:sspId="e5965820-1b97-4994-ad5a-2b1f2cea3f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CDF58EA-63FF-4E75-8A12-464245B0C71F}"/>
</file>

<file path=customXml/itemProps2.xml><?xml version="1.0" encoding="utf-8"?>
<ds:datastoreItem xmlns:ds="http://schemas.openxmlformats.org/officeDocument/2006/customXml" ds:itemID="{800A426B-2928-4A94-BB11-91B1F55DF247}"/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271</TotalTime>
  <Application>LibreOffice/7.0.4.2$Linux_X86_64 LibreOffice_project/00$Build-2</Application>
  <AppVersion>15.0000</AppVersion>
  <Words>60</Words>
  <Paragraphs>20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2020-02-29T20:52:03Z</dcterms:created>
  <dc:creator>WP WP</dc:creator>
  <dc:description/>
  <dc:language>en-US</dc:language>
  <cp:lastModifiedBy/>
  <dcterms:modified xsi:type="dcterms:W3CDTF">2023-05-15T21:22:43Z</dcterms:modified>
  <cp:revision>604</cp:revision>
  <dc:subject/>
  <dc:title>Internet of things IOT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6</vt:i4>
  </property>
</Properties>
</file>